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36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96"/>
    <p:restoredTop sz="94690"/>
  </p:normalViewPr>
  <p:slideViewPr>
    <p:cSldViewPr snapToGrid="0" snapToObjects="1" showGuides="1">
      <p:cViewPr varScale="1">
        <p:scale>
          <a:sx n="119" d="100"/>
          <a:sy n="119" d="100"/>
        </p:scale>
        <p:origin x="224" y="7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03F05-9AF6-D647-A1AC-619EE7BBB9C9}" type="datetimeFigureOut">
              <a:rPr kumimoji="1" lang="ja-JP" altLang="en-US" smtClean="0"/>
              <a:t>2017/5/8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1C5B9-2964-F942-A78F-7217FEBDDC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7696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03F05-9AF6-D647-A1AC-619EE7BBB9C9}" type="datetimeFigureOut">
              <a:rPr kumimoji="1" lang="ja-JP" altLang="en-US" smtClean="0"/>
              <a:t>2017/5/8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1C5B9-2964-F942-A78F-7217FEBDDC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1700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03F05-9AF6-D647-A1AC-619EE7BBB9C9}" type="datetimeFigureOut">
              <a:rPr kumimoji="1" lang="ja-JP" altLang="en-US" smtClean="0"/>
              <a:t>2017/5/8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1C5B9-2964-F942-A78F-7217FEBDDC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92973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03F05-9AF6-D647-A1AC-619EE7BBB9C9}" type="datetimeFigureOut">
              <a:rPr kumimoji="1" lang="ja-JP" altLang="en-US" smtClean="0"/>
              <a:t>2017/5/8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1C5B9-2964-F942-A78F-7217FEBDDC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9068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03F05-9AF6-D647-A1AC-619EE7BBB9C9}" type="datetimeFigureOut">
              <a:rPr kumimoji="1" lang="ja-JP" altLang="en-US" smtClean="0"/>
              <a:t>2017/5/8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1C5B9-2964-F942-A78F-7217FEBDDC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94467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03F05-9AF6-D647-A1AC-619EE7BBB9C9}" type="datetimeFigureOut">
              <a:rPr kumimoji="1" lang="ja-JP" altLang="en-US" smtClean="0"/>
              <a:t>2017/5/8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1C5B9-2964-F942-A78F-7217FEBDDC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11752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03F05-9AF6-D647-A1AC-619EE7BBB9C9}" type="datetimeFigureOut">
              <a:rPr kumimoji="1" lang="ja-JP" altLang="en-US" smtClean="0"/>
              <a:t>2017/5/8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1C5B9-2964-F942-A78F-7217FEBDDC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87414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03F05-9AF6-D647-A1AC-619EE7BBB9C9}" type="datetimeFigureOut">
              <a:rPr kumimoji="1" lang="ja-JP" altLang="en-US" smtClean="0"/>
              <a:t>2017/5/8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1C5B9-2964-F942-A78F-7217FEBDDC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38145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03F05-9AF6-D647-A1AC-619EE7BBB9C9}" type="datetimeFigureOut">
              <a:rPr kumimoji="1" lang="ja-JP" altLang="en-US" smtClean="0"/>
              <a:t>2017/5/8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1C5B9-2964-F942-A78F-7217FEBDDC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32831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03F05-9AF6-D647-A1AC-619EE7BBB9C9}" type="datetimeFigureOut">
              <a:rPr kumimoji="1" lang="ja-JP" altLang="en-US" smtClean="0"/>
              <a:t>2017/5/8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1C5B9-2964-F942-A78F-7217FEBDDC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17893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03F05-9AF6-D647-A1AC-619EE7BBB9C9}" type="datetimeFigureOut">
              <a:rPr kumimoji="1" lang="ja-JP" altLang="en-US" smtClean="0"/>
              <a:t>2017/5/8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1C5B9-2964-F942-A78F-7217FEBDDC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33630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C03F05-9AF6-D647-A1AC-619EE7BBB9C9}" type="datetimeFigureOut">
              <a:rPr kumimoji="1" lang="ja-JP" altLang="en-US" smtClean="0"/>
              <a:t>2017/5/8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B1C5B9-2964-F942-A78F-7217FEBDDC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0747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3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10683" y="172622"/>
            <a:ext cx="9170633" cy="745724"/>
          </a:xfrm>
        </p:spPr>
        <p:txBody>
          <a:bodyPr>
            <a:normAutofit/>
          </a:bodyPr>
          <a:lstStyle/>
          <a:p>
            <a:r>
              <a:rPr lang="ja-JP" altLang="en-US" sz="4400" b="1" dirty="0" smtClean="0">
                <a:latin typeface="YuKyokasho Yoko" charset="-128"/>
                <a:ea typeface="YuKyokasho Yoko" charset="-128"/>
                <a:cs typeface="YuKyokasho Yoko" charset="-128"/>
              </a:rPr>
              <a:t>授業アンケートに回答してください</a:t>
            </a:r>
            <a:endParaRPr kumimoji="1" lang="ja-JP" altLang="en-US" sz="4400" b="1" dirty="0">
              <a:latin typeface="YuKyokasho Yoko" charset="-128"/>
              <a:ea typeface="YuKyokasho Yoko" charset="-128"/>
              <a:cs typeface="YuKyokasho Yoko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417183" y="1796084"/>
            <a:ext cx="567881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ja-JP" altLang="en-US" sz="2400" b="1" u="sng" smtClean="0">
                <a:latin typeface="YuKyokasho Yoko Medium" charset="-128"/>
                <a:ea typeface="YuKyokasho Yoko Medium" charset="-128"/>
                <a:cs typeface="YuKyokasho Yoko Medium" charset="-128"/>
              </a:rPr>
              <a:t>「</a:t>
            </a:r>
            <a:r>
              <a:rPr lang="ja-JP" altLang="en-US" sz="2400" b="1" u="sng" dirty="0">
                <a:latin typeface="YuKyokasho Yoko Medium" charset="-128"/>
                <a:ea typeface="YuKyokasho Yoko Medium" charset="-128"/>
                <a:cs typeface="YuKyokasho Yoko Medium" charset="-128"/>
              </a:rPr>
              <a:t>授業アンケート」は、学生のみなさんが各授業で</a:t>
            </a:r>
            <a:r>
              <a:rPr lang="en-US" altLang="ja-JP" sz="2400" b="1" u="sng" dirty="0">
                <a:latin typeface="YuKyokasho Yoko Medium" charset="-128"/>
                <a:ea typeface="YuKyokasho Yoko Medium" charset="-128"/>
                <a:cs typeface="YuKyokasho Yoko Medium" charset="-128"/>
              </a:rPr>
              <a:t>｢</a:t>
            </a:r>
            <a:r>
              <a:rPr lang="ja-JP" altLang="en-US" sz="2400" b="1" u="sng" dirty="0">
                <a:latin typeface="YuKyokasho Yoko Medium" charset="-128"/>
                <a:ea typeface="YuKyokasho Yoko Medium" charset="-128"/>
                <a:cs typeface="YuKyokasho Yoko Medium" charset="-128"/>
              </a:rPr>
              <a:t>良い学びができたかどうか</a:t>
            </a:r>
            <a:r>
              <a:rPr lang="en-US" altLang="ja-JP" sz="2400" b="1" u="sng" dirty="0">
                <a:latin typeface="YuKyokasho Yoko Medium" charset="-128"/>
                <a:ea typeface="YuKyokasho Yoko Medium" charset="-128"/>
                <a:cs typeface="YuKyokasho Yoko Medium" charset="-128"/>
              </a:rPr>
              <a:t>｣</a:t>
            </a:r>
            <a:r>
              <a:rPr lang="ja-JP" altLang="en-US" sz="2400" b="1" u="sng" dirty="0">
                <a:latin typeface="YuKyokasho Yoko Medium" charset="-128"/>
                <a:ea typeface="YuKyokasho Yoko Medium" charset="-128"/>
                <a:cs typeface="YuKyokasho Yoko Medium" charset="-128"/>
              </a:rPr>
              <a:t>を振り返り、自己の成長につなげるためのもので、すべての授業で実施します。</a:t>
            </a:r>
          </a:p>
          <a:p>
            <a:pPr algn="just"/>
            <a:endParaRPr lang="en-US" altLang="ja-JP" sz="2400" dirty="0" smtClean="0">
              <a:latin typeface="YuKyokasho Yoko Medium" charset="-128"/>
              <a:ea typeface="YuKyokasho Yoko Medium" charset="-128"/>
              <a:cs typeface="YuKyokasho Yoko Medium" charset="-128"/>
            </a:endParaRPr>
          </a:p>
          <a:p>
            <a:pPr algn="just"/>
            <a:r>
              <a:rPr lang="ja-JP" altLang="en-US" sz="2400" dirty="0" smtClean="0">
                <a:latin typeface="YuKyokasho Yoko Medium" charset="-128"/>
                <a:ea typeface="YuKyokasho Yoko Medium" charset="-128"/>
                <a:cs typeface="YuKyokasho Yoko Medium" charset="-128"/>
              </a:rPr>
              <a:t>　アンケート</a:t>
            </a:r>
            <a:r>
              <a:rPr lang="ja-JP" altLang="en-US" sz="2400" dirty="0">
                <a:latin typeface="YuKyokasho Yoko Medium" charset="-128"/>
                <a:ea typeface="YuKyokasho Yoko Medium" charset="-128"/>
                <a:cs typeface="YuKyokasho Yoko Medium" charset="-128"/>
              </a:rPr>
              <a:t>画面に記載されている注意事項を読んでから回答を</a:t>
            </a:r>
            <a:r>
              <a:rPr lang="ja-JP" altLang="en-US" sz="2400" dirty="0" smtClean="0">
                <a:latin typeface="YuKyokasho Yoko Medium" charset="-128"/>
                <a:ea typeface="YuKyokasho Yoko Medium" charset="-128"/>
                <a:cs typeface="YuKyokasho Yoko Medium" charset="-128"/>
              </a:rPr>
              <a:t>始めてください。</a:t>
            </a:r>
            <a:endParaRPr lang="en-US" altLang="ja-JP" sz="2400" dirty="0">
              <a:latin typeface="YuKyokasho Yoko Medium" charset="-128"/>
              <a:ea typeface="YuKyokasho Yoko Medium" charset="-128"/>
              <a:cs typeface="YuKyokasho Yoko Medium" charset="-128"/>
            </a:endParaRPr>
          </a:p>
        </p:txBody>
      </p:sp>
      <p:pic>
        <p:nvPicPr>
          <p:cNvPr id="9" name="図 8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153" t="9153" r="9270" b="9270"/>
          <a:stretch/>
        </p:blipFill>
        <p:spPr>
          <a:xfrm>
            <a:off x="6769824" y="1450113"/>
            <a:ext cx="4751616" cy="4751616"/>
          </a:xfrm>
          <a:prstGeom prst="rect">
            <a:avLst/>
          </a:prstGeom>
        </p:spPr>
      </p:pic>
      <p:sp>
        <p:nvSpPr>
          <p:cNvPr id="10" name="テキスト ボックス 9"/>
          <p:cNvSpPr txBox="1"/>
          <p:nvPr/>
        </p:nvSpPr>
        <p:spPr>
          <a:xfrm>
            <a:off x="417184" y="4658789"/>
            <a:ext cx="57551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b="1" dirty="0" smtClean="0"/>
              <a:t>URL: https://</a:t>
            </a:r>
            <a:r>
              <a:rPr kumimoji="1" lang="en-US" altLang="ja-JP" sz="2400" b="1" dirty="0" err="1" smtClean="0"/>
              <a:t>nuweb.nagasaki-u.ac.jp</a:t>
            </a:r>
            <a:endParaRPr kumimoji="1" lang="ja-JP" altLang="en-US" sz="2400" b="1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417183" y="1103395"/>
            <a:ext cx="55707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000" b="1" dirty="0" smtClean="0"/>
              <a:t>科目</a:t>
            </a:r>
            <a:r>
              <a:rPr kumimoji="1" lang="ja-JP" altLang="en-US" sz="2000" b="1" dirty="0" smtClean="0"/>
              <a:t>名（タイトル）：　〇〇〇〇〇〇〇〇〇〇</a:t>
            </a:r>
            <a:endParaRPr kumimoji="1" lang="ja-JP" altLang="en-US" sz="2000" b="1" dirty="0"/>
          </a:p>
        </p:txBody>
      </p:sp>
      <p:sp>
        <p:nvSpPr>
          <p:cNvPr id="4" name="正方形/長方形 3"/>
          <p:cNvSpPr/>
          <p:nvPr/>
        </p:nvSpPr>
        <p:spPr>
          <a:xfrm>
            <a:off x="346960" y="5251305"/>
            <a:ext cx="1062702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b="1" dirty="0">
                <a:latin typeface="Yu Gothic" charset="-128"/>
                <a:cs typeface="Yu Gothic" charset="-128"/>
              </a:rPr>
              <a:t>※</a:t>
            </a:r>
            <a:r>
              <a:rPr lang="ja-JP" altLang="en-US" b="1" dirty="0">
                <a:latin typeface="Yu Gothic" charset="-128"/>
                <a:cs typeface="Yu Gothic" charset="-128"/>
              </a:rPr>
              <a:t>ネットワークが繋がりにくい場合、授業外で回答</a:t>
            </a:r>
            <a:r>
              <a:rPr lang="ja-JP" altLang="en-US" b="1" dirty="0" smtClean="0">
                <a:latin typeface="Yu Gothic" charset="-128"/>
                <a:cs typeface="Yu Gothic" charset="-128"/>
              </a:rPr>
              <a:t>する</a:t>
            </a:r>
            <a:endParaRPr lang="en-US" altLang="ja-JP" b="1" dirty="0" smtClean="0">
              <a:latin typeface="Yu Gothic" charset="-128"/>
              <a:cs typeface="Yu Gothic" charset="-128"/>
            </a:endParaRPr>
          </a:p>
          <a:p>
            <a:pPr indent="223838"/>
            <a:r>
              <a:rPr lang="ja-JP" altLang="en-US" b="1" dirty="0" smtClean="0">
                <a:latin typeface="Yu Gothic" charset="-128"/>
                <a:cs typeface="Yu Gothic" charset="-128"/>
              </a:rPr>
              <a:t>こと</a:t>
            </a:r>
            <a:r>
              <a:rPr lang="ja-JP" altLang="en-US" b="1" dirty="0">
                <a:latin typeface="Yu Gothic" charset="-128"/>
                <a:cs typeface="Yu Gothic" charset="-128"/>
              </a:rPr>
              <a:t>もできます</a:t>
            </a:r>
            <a:r>
              <a:rPr lang="ja-JP" altLang="en-US" b="1" dirty="0" smtClean="0">
                <a:latin typeface="Yu Gothic" charset="-128"/>
                <a:cs typeface="Yu Gothic" charset="-128"/>
              </a:rPr>
              <a:t>。</a:t>
            </a:r>
            <a:endParaRPr lang="en-US" altLang="ja-JP" b="1" dirty="0" smtClean="0">
              <a:latin typeface="Yu Gothic" charset="-128"/>
              <a:cs typeface="Yu Gothic" charset="-128"/>
            </a:endParaRPr>
          </a:p>
          <a:p>
            <a:pPr indent="223838"/>
            <a:endParaRPr lang="en-US" altLang="ja-JP" b="1" dirty="0" smtClean="0">
              <a:latin typeface="Yu Gothic" charset="-128"/>
              <a:cs typeface="Yu Gothic" charset="-128"/>
            </a:endParaRPr>
          </a:p>
          <a:p>
            <a:r>
              <a:rPr lang="en-US" altLang="ja-JP" b="1" dirty="0" smtClean="0">
                <a:latin typeface="Yu Gothic" charset="-128"/>
                <a:cs typeface="Yu Gothic" charset="-128"/>
              </a:rPr>
              <a:t>※</a:t>
            </a:r>
            <a:r>
              <a:rPr lang="ja-JP" altLang="en-US" b="1" dirty="0">
                <a:latin typeface="Yu Gothic" charset="-128"/>
                <a:cs typeface="Yu Gothic" charset="-128"/>
              </a:rPr>
              <a:t>「アンケート」＞「アンケート回答・集計結果照会」</a:t>
            </a:r>
            <a:endParaRPr lang="en-US" altLang="ja-JP" b="1" dirty="0">
              <a:latin typeface="Yu Gothic" charset="-128"/>
              <a:cs typeface="Yu Gothic" charset="-128"/>
            </a:endParaRPr>
          </a:p>
          <a:p>
            <a:pPr marL="266700" indent="1557338"/>
            <a:r>
              <a:rPr lang="ja-JP" altLang="en-US" b="1" dirty="0">
                <a:latin typeface="Yu Gothic" charset="-128"/>
                <a:cs typeface="Yu Gothic" charset="-128"/>
              </a:rPr>
              <a:t>＞上記科目名（タイトル）の「</a:t>
            </a:r>
            <a:r>
              <a:rPr lang="ja-JP" altLang="en-US" b="1" dirty="0">
                <a:solidFill>
                  <a:srgbClr val="FF0000"/>
                </a:solidFill>
                <a:latin typeface="Yu Gothic" charset="-128"/>
                <a:cs typeface="Yu Gothic" charset="-128"/>
              </a:rPr>
              <a:t>未</a:t>
            </a:r>
            <a:r>
              <a:rPr lang="en-US" altLang="ja-JP" b="1" dirty="0">
                <a:latin typeface="Yu Gothic" charset="-128"/>
                <a:cs typeface="Yu Gothic" charset="-128"/>
              </a:rPr>
              <a:t>【</a:t>
            </a:r>
            <a:r>
              <a:rPr lang="ja-JP" altLang="en-US" b="1" dirty="0">
                <a:latin typeface="Yu Gothic" charset="-128"/>
                <a:cs typeface="Yu Gothic" charset="-128"/>
              </a:rPr>
              <a:t>回答受付中</a:t>
            </a:r>
            <a:r>
              <a:rPr lang="en-US" altLang="ja-JP" b="1" dirty="0">
                <a:latin typeface="Yu Gothic" charset="-128"/>
                <a:cs typeface="Yu Gothic" charset="-128"/>
              </a:rPr>
              <a:t>】</a:t>
            </a:r>
            <a:r>
              <a:rPr lang="ja-JP" altLang="en-US" b="1" dirty="0">
                <a:latin typeface="Yu Gothic" charset="-128"/>
                <a:cs typeface="Yu Gothic" charset="-128"/>
              </a:rPr>
              <a:t>」を開いて回答してください</a:t>
            </a:r>
            <a:r>
              <a:rPr lang="ja-JP" altLang="en-US" b="1" dirty="0" smtClean="0">
                <a:latin typeface="Yu Gothic" charset="-128"/>
                <a:cs typeface="Yu Gothic" charset="-128"/>
              </a:rPr>
              <a:t>。</a:t>
            </a:r>
            <a:endParaRPr lang="en-US" altLang="ja-JP" b="1" dirty="0" smtClean="0">
              <a:latin typeface="Yu Gothic" charset="-128"/>
              <a:cs typeface="Yu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91065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Yu Gothic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Yu Gothic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348</TotalTime>
  <Words>103</Words>
  <Application>Microsoft Macintosh PowerPoint</Application>
  <PresentationFormat>ワイド画面</PresentationFormat>
  <Paragraphs>11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Yu Gothic</vt:lpstr>
      <vt:lpstr>Yu Gothic Light</vt:lpstr>
      <vt:lpstr>YuKyokasho Yoko</vt:lpstr>
      <vt:lpstr>YuKyokasho Yoko Medium</vt:lpstr>
      <vt:lpstr>Arial</vt:lpstr>
      <vt:lpstr>ホワイト</vt:lpstr>
      <vt:lpstr>授業アンケートに回答してください</vt:lpstr>
    </vt:vector>
  </TitlesOfParts>
  <Company/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授業アンケートに回答してください</dc:title>
  <dc:creator>KITAMURA</dc:creator>
  <cp:lastModifiedBy>KITAMURA</cp:lastModifiedBy>
  <cp:revision>11</cp:revision>
  <dcterms:created xsi:type="dcterms:W3CDTF">2017-04-28T01:38:05Z</dcterms:created>
  <dcterms:modified xsi:type="dcterms:W3CDTF">2017-05-08T09:08:01Z</dcterms:modified>
</cp:coreProperties>
</file>